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464" autoAdjust="0"/>
  </p:normalViewPr>
  <p:slideViewPr>
    <p:cSldViewPr snapToGrid="0">
      <p:cViewPr>
        <p:scale>
          <a:sx n="75" d="100"/>
          <a:sy n="75" d="100"/>
        </p:scale>
        <p:origin x="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298061" y="1122557"/>
            <a:ext cx="11595878" cy="556574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planejamento do projeto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</a:t>
            </a:r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ocumentação do projeto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560</Words>
  <Application>Microsoft Office PowerPoint</Application>
  <PresentationFormat>Widescreen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115</cp:revision>
  <dcterms:created xsi:type="dcterms:W3CDTF">2018-11-27T18:14:46Z</dcterms:created>
  <dcterms:modified xsi:type="dcterms:W3CDTF">2018-12-04T18:32:36Z</dcterms:modified>
</cp:coreProperties>
</file>